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3" r:id="rId2"/>
    <p:sldId id="374" r:id="rId3"/>
    <p:sldId id="375" r:id="rId4"/>
    <p:sldId id="376" r:id="rId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851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148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3682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8229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2728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649185"/>
            <a:ext cx="1971675" cy="452777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33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54319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5431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54319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5650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6347"/>
            <a:ext cx="9144000" cy="71706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988379"/>
            <a:ext cx="7886700" cy="880200"/>
          </a:xfrm>
        </p:spPr>
        <p:txBody>
          <a:bodyPr anchor="b">
            <a:noAutofit/>
          </a:bodyPr>
          <a:lstStyle>
            <a:lvl1pPr algn="ctr"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5941467"/>
            <a:ext cx="7886700" cy="40730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93BE7-C57F-4C09-BC97-71646E8FB405}" type="datetimeFigureOut">
              <a:rPr lang="es-CO" smtClean="0"/>
              <a:pPr/>
              <a:t>30/09/2016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21663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1479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50330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50330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50330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048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5901588" cy="1325563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446155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4615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446155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82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4624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071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4624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512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7238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067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6347"/>
            <a:ext cx="9144000" cy="71706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58946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93BE7-C57F-4C09-BC97-71646E8FB405}" type="datetimeFigureOut">
              <a:rPr lang="es-CO" smtClean="0"/>
              <a:pPr/>
              <a:t>30/09/2016</a:t>
            </a:fld>
            <a:endParaRPr lang="es-CO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21663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4684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85182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1051" y="1167959"/>
            <a:ext cx="5338120" cy="395417"/>
          </a:xfrm>
        </p:spPr>
        <p:txBody>
          <a:bodyPr>
            <a:noAutofit/>
          </a:bodyPr>
          <a:lstStyle/>
          <a:p>
            <a:pPr algn="l"/>
            <a:r>
              <a:rPr lang="es-CO" sz="1500" dirty="0"/>
              <a:t>SUBSIDIO DEPARTAMENTAL DE VIVIENDA URBANA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3610" y="1944645"/>
            <a:ext cx="5107459" cy="1136821"/>
          </a:xfrm>
        </p:spPr>
        <p:txBody>
          <a:bodyPr>
            <a:noAutofit/>
          </a:bodyPr>
          <a:lstStyle/>
          <a:p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RESOLUCIÓN NO. 0346 DE 16 DE DICIEMBRE DE 2014  </a:t>
            </a:r>
          </a:p>
          <a:p>
            <a:pPr algn="just"/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POR MEDIO DE LA CUAL SE REGLAMENTA LA ASIGNACION Y ADMINISTRACION DEL SUBSIDIO DEPARTAMENTAL DE VIVIENDA URBANA PARA EL PROYECTO DENOMINADO URBANIZACION LUIS CARLOS GALAN FASE II DEL MUNICIPIO DE NATAGAIMA DEPARTAMENTO DEL TOLIMA</a:t>
            </a:r>
          </a:p>
          <a:p>
            <a:endParaRPr lang="es-E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ALCANCE:  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construcción de 32 viviendas de interés prioritario.</a:t>
            </a:r>
          </a:p>
          <a:p>
            <a:pPr algn="just"/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BENEFICIARIO: 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ASOCIACION MUJERES POR UN PROGRESO PARA EL CAMBIO NATAGAIMA – TOLIMA    </a:t>
            </a:r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ASMUPROCAM</a:t>
            </a:r>
            <a:endParaRPr lang="es-CO" sz="105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s-CO" sz="1050" b="1" dirty="0">
                <a:latin typeface="Arial" panose="020B0604020202020204" pitchFamily="34" charset="0"/>
                <a:cs typeface="Arial" panose="020B0604020202020204" pitchFamily="34" charset="0"/>
              </a:rPr>
              <a:t>VALOR INICIAL :                   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$ 610.924.320. </a:t>
            </a: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l"/>
            <a:r>
              <a:rPr lang="es-ES" sz="1050" b="1" dirty="0">
                <a:latin typeface="Arial" panose="020B0604020202020204" pitchFamily="34" charset="0"/>
                <a:cs typeface="Arial" panose="020B0604020202020204" pitchFamily="34" charset="0"/>
              </a:rPr>
              <a:t>FORMA DE GIRO: </a:t>
            </a: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a Fiducia </a:t>
            </a:r>
          </a:p>
          <a:p>
            <a:pPr algn="l"/>
            <a:r>
              <a:rPr lang="es-CO" sz="1050" b="1" dirty="0">
                <a:latin typeface="Arial" panose="020B0604020202020204" pitchFamily="34" charset="0"/>
                <a:cs typeface="Arial" panose="020B0604020202020204" pitchFamily="34" charset="0"/>
              </a:rPr>
              <a:t>FECHE DE TERMINACION :       </a:t>
            </a: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ENERO DE 2016.</a:t>
            </a:r>
          </a:p>
          <a:p>
            <a:pPr algn="just"/>
            <a:r>
              <a:rPr lang="es-CO" sz="1050" b="1" dirty="0">
                <a:latin typeface="Arial" panose="020B0604020202020204" pitchFamily="34" charset="0"/>
                <a:cs typeface="Arial" panose="020B0604020202020204" pitchFamily="34" charset="0"/>
              </a:rPr>
              <a:t>ESTADO ACTUAL DE LA OBRA</a:t>
            </a: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  <a:r>
              <a:rPr lang="es-CO" sz="1000" dirty="0">
                <a:latin typeface="Arial" panose="020B0604020202020204" pitchFamily="34" charset="0"/>
                <a:cs typeface="Arial" panose="020B0604020202020204" pitchFamily="34" charset="0"/>
              </a:rPr>
              <a:t>construcción al 	</a:t>
            </a:r>
            <a:r>
              <a:rPr lang="es-CO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100%escriturada </a:t>
            </a:r>
            <a:r>
              <a:rPr lang="es-CO" sz="1000" dirty="0">
                <a:latin typeface="Arial" panose="020B0604020202020204" pitchFamily="34" charset="0"/>
                <a:cs typeface="Arial" panose="020B0604020202020204" pitchFamily="34" charset="0"/>
              </a:rPr>
              <a:t>			y registrada.</a:t>
            </a:r>
          </a:p>
        </p:txBody>
      </p:sp>
      <p:sp>
        <p:nvSpPr>
          <p:cNvPr id="4" name="AutoShape 2" descr="Mostrando Km 0+000.JPG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CO" sz="1350">
              <a:solidFill>
                <a:prstClr val="black"/>
              </a:solidFill>
            </a:endParaRPr>
          </a:p>
        </p:txBody>
      </p:sp>
      <p:pic>
        <p:nvPicPr>
          <p:cNvPr id="10" name="Imagen 9" descr="C:\Users\360\Downloads\IMG-20160512-WA001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55"/>
          <a:stretch/>
        </p:blipFill>
        <p:spPr bwMode="auto">
          <a:xfrm>
            <a:off x="5439170" y="1851389"/>
            <a:ext cx="3222597" cy="12300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 descr="C:\Users\360\Downloads\IMG-20160512-WA00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171" y="3131474"/>
            <a:ext cx="3222596" cy="124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C:\Users\360\Downloads\IMG-20160512-WA001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55"/>
          <a:stretch/>
        </p:blipFill>
        <p:spPr bwMode="auto">
          <a:xfrm>
            <a:off x="5439171" y="4422755"/>
            <a:ext cx="3222596" cy="1123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ítulo 3"/>
          <p:cNvSpPr txBox="1">
            <a:spLocks/>
          </p:cNvSpPr>
          <p:nvPr/>
        </p:nvSpPr>
        <p:spPr>
          <a:xfrm>
            <a:off x="101051" y="61774"/>
            <a:ext cx="694229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85182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s-CO" sz="3100" dirty="0" smtClean="0"/>
              <a:t>SECRETARIA </a:t>
            </a:r>
            <a:br>
              <a:rPr lang="es-CO" sz="3100" dirty="0" smtClean="0"/>
            </a:br>
            <a:r>
              <a:rPr lang="es-CO" sz="3100" dirty="0" smtClean="0"/>
              <a:t>DE  INFRAESTRUCTURA Y HÁBITAT</a:t>
            </a:r>
            <a:r>
              <a:rPr lang="es-CO" sz="3300" dirty="0" smtClean="0"/>
              <a:t/>
            </a:r>
            <a:br>
              <a:rPr lang="es-CO" sz="3300" dirty="0" smtClean="0"/>
            </a:br>
            <a:endParaRPr lang="es-CO" sz="2200" dirty="0"/>
          </a:p>
        </p:txBody>
      </p:sp>
    </p:spTree>
    <p:extLst>
      <p:ext uri="{BB962C8B-B14F-4D97-AF65-F5344CB8AC3E}">
        <p14:creationId xmlns:p14="http://schemas.microsoft.com/office/powerpoint/2010/main" val="18506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1233" y="2292174"/>
            <a:ext cx="4741390" cy="1289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OBJETO: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ANUAR ESFUERZOS TÉCNICOS , ADMINISTRATIVOS  Y FINANCIEROS ENTRE LA GOBERNACIÓN DEL TOLIMA Y EL MUNICIPIO DE NATAGAIMA PARA DESARROLLAR LA CONSTRUCCIÓN DE VIVIENDAS DE INTERÉS SOCIAL PRIORITARIA, EN LA ASOCIACIÓN DE VIVIENDA INDÍGENA VILLA FLORESTA,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“URBANIZACIÓN JORGE ANDRADE”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 EL MARCO DEL CONTRATO PLAN DE LA NACIÓN CON LA REGIÓN SUR DEL TOLIMA.</a:t>
            </a:r>
            <a:endParaRPr lang="es-ES" sz="105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1050" y="1069702"/>
            <a:ext cx="554186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500" b="1" dirty="0">
                <a:solidFill>
                  <a:srgbClr val="85182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SUBSIDIO DEPARTAMENTAL DE VIVIENDA URBANA</a:t>
            </a:r>
            <a:endParaRPr lang="es-ES" sz="1500" b="1" dirty="0">
              <a:solidFill>
                <a:srgbClr val="85182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01050" y="1681699"/>
            <a:ext cx="4788244" cy="598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CONVENIO INTERADMINISTRATIVO NO. 1069 DEL 5 DE DICIEMBRE DE 2014   ENTRE EL MUNICIPIO DE NATAGAIMA Y LA GOBERNACIÓN DEL TOLIMA </a:t>
            </a:r>
            <a:endParaRPr lang="es-ES" sz="105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1234" y="3711239"/>
            <a:ext cx="4708060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ALCANCE: 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construcción de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50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viviendas.</a:t>
            </a:r>
          </a:p>
          <a:p>
            <a:pPr algn="just"/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BENEFICIARIO: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ASOCIACIÓN DE VIVIENDA INDÍGENA VILLA FLORESTA </a:t>
            </a:r>
          </a:p>
          <a:p>
            <a:pPr algn="just"/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INICIAL :                  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$ 1.000.000.000.00.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 DE GIRO: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Fiducia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Popular</a:t>
            </a:r>
            <a:endParaRPr lang="es-E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FECHE DE TERMINACION :      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ENERO DE 2016.</a:t>
            </a:r>
          </a:p>
          <a:p>
            <a:pPr algn="just"/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 ACTUAL DE LA OBRA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45 VIVIENDAS 90%</a:t>
            </a:r>
            <a:endParaRPr lang="es-E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 descr="C:\Users\360\Downloads\IMG-20160511-WA00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28" y="1583720"/>
            <a:ext cx="2940910" cy="1623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 descr="C:\Users\360\Downloads\IMG-20160512-WA00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29" y="4736877"/>
            <a:ext cx="2940909" cy="1490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 descr="C:\Users\360\Downloads\IMG-20160511-WA00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28" y="3273597"/>
            <a:ext cx="2940910" cy="139649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ítulo 3"/>
          <p:cNvSpPr txBox="1">
            <a:spLocks/>
          </p:cNvSpPr>
          <p:nvPr/>
        </p:nvSpPr>
        <p:spPr>
          <a:xfrm>
            <a:off x="101051" y="61774"/>
            <a:ext cx="694229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85182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s-CO" sz="3100" dirty="0" smtClean="0"/>
              <a:t>SECRETARIA </a:t>
            </a:r>
            <a:br>
              <a:rPr lang="es-CO" sz="3100" dirty="0" smtClean="0"/>
            </a:br>
            <a:r>
              <a:rPr lang="es-CO" sz="3100" dirty="0" smtClean="0"/>
              <a:t>DE  INFRAESTRUCTURA Y HÁBITAT</a:t>
            </a:r>
            <a:r>
              <a:rPr lang="es-CO" sz="3300" dirty="0" smtClean="0"/>
              <a:t/>
            </a:r>
            <a:br>
              <a:rPr lang="es-CO" sz="3300" dirty="0" smtClean="0"/>
            </a:br>
            <a:endParaRPr lang="es-CO" sz="2200" dirty="0"/>
          </a:p>
        </p:txBody>
      </p:sp>
    </p:spTree>
    <p:extLst>
      <p:ext uri="{BB962C8B-B14F-4D97-AF65-F5344CB8AC3E}">
        <p14:creationId xmlns:p14="http://schemas.microsoft.com/office/powerpoint/2010/main" val="2305276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9682" y="2526194"/>
            <a:ext cx="4478055" cy="112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OBJETO: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AUNAR ESFUERZOS TÉCNICOS, ADMINISTRATIVOS Y FINANCIEROS ENTRE LA GOBERNACIÓN DEL TOLIMA Y EL MUNICIPIO DE MARIQUITA PARA DESARROLLAR LA CONSTRUCCIÓN DE VIVIENDA DE INTERÉS PRIORITARIO, EN LA URBANIZACIÓN RENACER DE SAN SEBASTIÁN DE MARIQUITA TOLIMA.</a:t>
            </a:r>
            <a:endParaRPr lang="es-ES" sz="105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1051" y="1347814"/>
            <a:ext cx="63491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500" b="1" dirty="0">
                <a:solidFill>
                  <a:srgbClr val="85182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SUBSIDIO DEPARTAMENTAL DE VIVIENDA URBANA</a:t>
            </a:r>
            <a:endParaRPr lang="es-ES" sz="1500" b="1" dirty="0">
              <a:solidFill>
                <a:srgbClr val="85182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28483" y="1877356"/>
            <a:ext cx="4569254" cy="610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CONVENIO INTERADMINISTRATIVO NO.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1106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10/12/2014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ENTRE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MUNICIPIO DE MARIQUITA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LA GOBERNACIÓN DEL TOLIMA </a:t>
            </a:r>
            <a:endParaRPr lang="es-ES" sz="105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19683" y="3905180"/>
            <a:ext cx="456704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ALCANCE: 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CONSTRUCCIÓN DE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37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VIVIENDAS.</a:t>
            </a:r>
          </a:p>
          <a:p>
            <a:pPr algn="just"/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BENEFICIARIO: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URBANIZACIÓN RENACER DE SAN SEBASTIÁN DE MARIQUITA TOLIMA.</a:t>
            </a:r>
          </a:p>
          <a:p>
            <a:pPr algn="just"/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INICIAL :                  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$ 1.000.000.000.00.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s-CO" sz="105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FECHA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TERMINACION :      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ENERO DE 2016.</a:t>
            </a:r>
          </a:p>
          <a:p>
            <a:pPr algn="just"/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 ACTUAL DE LA OBRA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85%</a:t>
            </a:r>
            <a:endParaRPr lang="es-E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3"/>
          <p:cNvSpPr txBox="1">
            <a:spLocks/>
          </p:cNvSpPr>
          <p:nvPr/>
        </p:nvSpPr>
        <p:spPr>
          <a:xfrm>
            <a:off x="101051" y="61774"/>
            <a:ext cx="694229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85182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s-CO" sz="3100" dirty="0" smtClean="0"/>
              <a:t>SECRETARIA </a:t>
            </a:r>
            <a:br>
              <a:rPr lang="es-CO" sz="3100" dirty="0" smtClean="0"/>
            </a:br>
            <a:r>
              <a:rPr lang="es-CO" sz="3100" dirty="0" smtClean="0"/>
              <a:t>DE  INFRAESTRUCTURA Y HÁBITAT</a:t>
            </a:r>
            <a:r>
              <a:rPr lang="es-CO" sz="3300" dirty="0" smtClean="0"/>
              <a:t/>
            </a:r>
            <a:br>
              <a:rPr lang="es-CO" sz="3300" dirty="0" smtClean="0"/>
            </a:br>
            <a:endParaRPr lang="es-CO" sz="2200" dirty="0"/>
          </a:p>
        </p:txBody>
      </p:sp>
    </p:spTree>
    <p:extLst>
      <p:ext uri="{BB962C8B-B14F-4D97-AF65-F5344CB8AC3E}">
        <p14:creationId xmlns:p14="http://schemas.microsoft.com/office/powerpoint/2010/main" val="31527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8324" y="2294235"/>
            <a:ext cx="4572000" cy="944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OBJETO: </a:t>
            </a:r>
            <a:r>
              <a:rPr lang="es-AR" sz="105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“POR MEDIO DE LA CUAL SE REGLAMENTA LA ASIGNACIÓN Y ADMINISTRACIÓN DEL SUBSIDIO DEPARTAMENTAL DE VIVIENDA URBANA PARA EL PROYECTO DENOMINADO URBANIZACIÓN JUAN PABLO SEGUNDO DEL MUNICIIO DE ESPINAL, DEPARTAMENTO  DEL TOLIMA”</a:t>
            </a:r>
            <a:endParaRPr lang="es-ES" sz="105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59143" y="1751673"/>
            <a:ext cx="3981965" cy="252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RESOLUCION 133</a:t>
            </a:r>
            <a:endParaRPr lang="es-ES" sz="105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8324" y="3614638"/>
            <a:ext cx="45720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ALCANCE: 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construcción de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viviendas.</a:t>
            </a:r>
          </a:p>
          <a:p>
            <a:pPr algn="just"/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BENEFICIARIO: ASOCIACION DE VIVIENDA </a:t>
            </a:r>
            <a:r>
              <a:rPr lang="es-AR" sz="105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URBANIZACIÓN JUAN PABLO SEGUNDO DEL MUNICIIO DE ESPINAL </a:t>
            </a:r>
          </a:p>
          <a:p>
            <a:pPr algn="just"/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INICIAL :                   </a:t>
            </a:r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$ 880.602.665 </a:t>
            </a:r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s-ES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 DE GIRO: </a:t>
            </a:r>
            <a:r>
              <a:rPr lang="es-E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Fiducia 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Popular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CO" sz="10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 ACTUAL DE LA OBRA</a:t>
            </a:r>
            <a:r>
              <a:rPr lang="es-CO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	40%</a:t>
            </a:r>
            <a:endParaRPr lang="es-E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338" y="1832394"/>
            <a:ext cx="2995262" cy="14059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338" y="3324145"/>
            <a:ext cx="2995262" cy="142084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338" y="4858441"/>
            <a:ext cx="2995262" cy="1435267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01051" y="1347814"/>
            <a:ext cx="63491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500" b="1" dirty="0">
                <a:solidFill>
                  <a:srgbClr val="85182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SUBSIDIO DEPARTAMENTAL DE VIVIENDA URBANA</a:t>
            </a:r>
            <a:endParaRPr lang="es-ES" sz="1500" b="1" dirty="0">
              <a:solidFill>
                <a:srgbClr val="85182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Título 3"/>
          <p:cNvSpPr txBox="1">
            <a:spLocks/>
          </p:cNvSpPr>
          <p:nvPr/>
        </p:nvSpPr>
        <p:spPr>
          <a:xfrm>
            <a:off x="101051" y="61774"/>
            <a:ext cx="694229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85182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s-CO" sz="3100" dirty="0" smtClean="0"/>
              <a:t>SECRETARIA </a:t>
            </a:r>
            <a:br>
              <a:rPr lang="es-CO" sz="3100" dirty="0" smtClean="0"/>
            </a:br>
            <a:r>
              <a:rPr lang="es-CO" sz="3100" dirty="0" smtClean="0"/>
              <a:t>DE  INFRAESTRUCTURA Y HÁBITAT</a:t>
            </a:r>
            <a:r>
              <a:rPr lang="es-CO" sz="3300" dirty="0" smtClean="0"/>
              <a:t/>
            </a:r>
            <a:br>
              <a:rPr lang="es-CO" sz="3300" dirty="0" smtClean="0"/>
            </a:br>
            <a:endParaRPr lang="es-CO" sz="2200" dirty="0"/>
          </a:p>
        </p:txBody>
      </p:sp>
    </p:spTree>
    <p:extLst>
      <p:ext uri="{BB962C8B-B14F-4D97-AF65-F5344CB8AC3E}">
        <p14:creationId xmlns:p14="http://schemas.microsoft.com/office/powerpoint/2010/main" val="25441370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4379</TotalTime>
  <Words>413</Words>
  <Application>Microsoft Office PowerPoint</Application>
  <PresentationFormat>Presentación en pantalla (4:3)</PresentationFormat>
  <Paragraphs>39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de Office</vt:lpstr>
      <vt:lpstr>SUBSIDIO DEPARTAMENTAL DE VIVIENDA URBANA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GOLDEN</dc:creator>
  <cp:lastModifiedBy>1</cp:lastModifiedBy>
  <cp:revision>216</cp:revision>
  <cp:lastPrinted>2016-09-21T15:30:06Z</cp:lastPrinted>
  <dcterms:created xsi:type="dcterms:W3CDTF">2016-01-11T23:46:43Z</dcterms:created>
  <dcterms:modified xsi:type="dcterms:W3CDTF">2016-09-30T13:15:24Z</dcterms:modified>
</cp:coreProperties>
</file>